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38867763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38867763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388677637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388677637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388677637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388677637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388677637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388677637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5388677637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5388677637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388677637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388677637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388677637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388677637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388677637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388677637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CGT620 Lab4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Jichun Zheng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								Output (Gaussian decay)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7125" y="1152463"/>
            <a:ext cx="256228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2225" y="1152475"/>
            <a:ext cx="2562276" cy="3416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Cartridge Buffer 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3294000" cy="3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Unsigned Char *</a:t>
            </a:r>
            <a:r>
              <a:rPr lang="en" sz="1200">
                <a:solidFill>
                  <a:srgbClr val="FF9900"/>
                </a:solidFill>
              </a:rPr>
              <a:t>ctrdgBuff</a:t>
            </a:r>
            <a:r>
              <a:rPr lang="en" sz="1200"/>
              <a:t> [ n ]; 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For each image processed{</a:t>
            </a:r>
            <a:endParaRPr sz="12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Load new image;</a:t>
            </a:r>
            <a:endParaRPr sz="12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free( </a:t>
            </a:r>
            <a:r>
              <a:rPr lang="en" sz="1200">
                <a:solidFill>
                  <a:srgbClr val="FF9900"/>
                </a:solidFill>
              </a:rPr>
              <a:t>ctrdgBuff </a:t>
            </a:r>
            <a:r>
              <a:rPr lang="en" sz="1200"/>
              <a:t>[ 0 ] ); </a:t>
            </a:r>
            <a:endParaRPr sz="12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ctrdgBuff </a:t>
            </a:r>
            <a:r>
              <a:rPr lang="en" sz="1200"/>
              <a:t>[0] = </a:t>
            </a:r>
            <a:r>
              <a:rPr lang="en" sz="1200">
                <a:solidFill>
                  <a:srgbClr val="FF9900"/>
                </a:solidFill>
              </a:rPr>
              <a:t>ctrdgBuff </a:t>
            </a:r>
            <a:r>
              <a:rPr lang="en" sz="1200"/>
              <a:t>[1]; </a:t>
            </a:r>
            <a:endParaRPr sz="12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ctrdgBuff [1] = </a:t>
            </a:r>
            <a:r>
              <a:rPr lang="en" sz="1200">
                <a:solidFill>
                  <a:srgbClr val="FF9900"/>
                </a:solidFill>
              </a:rPr>
              <a:t>ctrdgBuff </a:t>
            </a:r>
            <a:r>
              <a:rPr lang="en" sz="1200"/>
              <a:t>[2]; </a:t>
            </a:r>
            <a:endParaRPr sz="12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ctrdgBuff [2] = </a:t>
            </a:r>
            <a:r>
              <a:rPr lang="en" sz="1200">
                <a:solidFill>
                  <a:srgbClr val="FF9900"/>
                </a:solidFill>
              </a:rPr>
              <a:t>ctrdgBuff </a:t>
            </a:r>
            <a:r>
              <a:rPr lang="en" sz="1200"/>
              <a:t>[3]; </a:t>
            </a:r>
            <a:endParaRPr sz="12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… ;</a:t>
            </a:r>
            <a:endParaRPr sz="12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9900"/>
                </a:solidFill>
              </a:rPr>
              <a:t>ctrdgBuff</a:t>
            </a:r>
            <a:r>
              <a:rPr lang="en" sz="1200"/>
              <a:t>[ n-1 ] = new image;</a:t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4077050" y="1152475"/>
            <a:ext cx="2881200" cy="3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Copy **</a:t>
            </a:r>
            <a:r>
              <a:rPr lang="en" sz="1200">
                <a:solidFill>
                  <a:srgbClr val="FF9900"/>
                </a:solidFill>
              </a:rPr>
              <a:t>ctrdgBuff</a:t>
            </a:r>
            <a:r>
              <a:rPr lang="en" sz="1200"/>
              <a:t> to GPU;</a:t>
            </a:r>
            <a:endParaRPr sz="12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Launch kernel ( </a:t>
            </a:r>
            <a:r>
              <a:rPr lang="en" sz="1200">
                <a:solidFill>
                  <a:srgbClr val="FF9900"/>
                </a:solidFill>
              </a:rPr>
              <a:t>ctrdgBuff </a:t>
            </a:r>
            <a:r>
              <a:rPr lang="en" sz="1200"/>
              <a:t>);</a:t>
            </a:r>
            <a:endParaRPr sz="12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Write to PNG;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}</a:t>
            </a:r>
            <a:endParaRPr sz="12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Circular Buffer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537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Unsigned Char* </a:t>
            </a:r>
            <a:r>
              <a:rPr lang="en" sz="1400">
                <a:solidFill>
                  <a:srgbClr val="FF9900"/>
                </a:solidFill>
              </a:rPr>
              <a:t>d_imgIn</a:t>
            </a:r>
            <a:r>
              <a:rPr lang="en" sz="1400"/>
              <a:t>;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Buffer Size = </a:t>
            </a:r>
            <a:r>
              <a:rPr lang="en" sz="1400">
                <a:solidFill>
                  <a:srgbClr val="E06666"/>
                </a:solidFill>
              </a:rPr>
              <a:t>n </a:t>
            </a:r>
            <a:r>
              <a:rPr lang="en" sz="1400"/>
              <a:t>* </a:t>
            </a:r>
            <a:r>
              <a:rPr lang="en" sz="1400">
                <a:solidFill>
                  <a:srgbClr val="6AA84F"/>
                </a:solidFill>
              </a:rPr>
              <a:t>imgSize</a:t>
            </a:r>
            <a:endParaRPr sz="1400">
              <a:solidFill>
                <a:srgbClr val="6AA84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CudaMalloc( &amp;</a:t>
            </a:r>
            <a:r>
              <a:rPr lang="en" sz="1400">
                <a:solidFill>
                  <a:srgbClr val="FF9900"/>
                </a:solidFill>
              </a:rPr>
              <a:t>d_imgIn</a:t>
            </a:r>
            <a:r>
              <a:rPr lang="en" sz="1400"/>
              <a:t>, </a:t>
            </a:r>
            <a:r>
              <a:rPr lang="en" sz="1400">
                <a:solidFill>
                  <a:srgbClr val="E06666"/>
                </a:solidFill>
              </a:rPr>
              <a:t>n </a:t>
            </a:r>
            <a:r>
              <a:rPr lang="en" sz="1400"/>
              <a:t>* </a:t>
            </a:r>
            <a:r>
              <a:rPr lang="en" sz="1400">
                <a:solidFill>
                  <a:srgbClr val="6AA84F"/>
                </a:solidFill>
              </a:rPr>
              <a:t>imgSize</a:t>
            </a:r>
            <a:r>
              <a:rPr lang="en" sz="1400"/>
              <a:t>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For </a:t>
            </a:r>
            <a:r>
              <a:rPr lang="en" sz="1400">
                <a:solidFill>
                  <a:srgbClr val="3C78D8"/>
                </a:solidFill>
              </a:rPr>
              <a:t>ith </a:t>
            </a:r>
            <a:r>
              <a:rPr lang="en" sz="1400"/>
              <a:t>image processed{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Read new image;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cudaMemcpy( </a:t>
            </a:r>
            <a:r>
              <a:rPr lang="en" sz="1400">
                <a:solidFill>
                  <a:srgbClr val="FF9900"/>
                </a:solidFill>
              </a:rPr>
              <a:t>d_imgIn </a:t>
            </a:r>
            <a:r>
              <a:rPr lang="en" sz="1400"/>
              <a:t>+ (</a:t>
            </a:r>
            <a:r>
              <a:rPr lang="en" sz="1400">
                <a:solidFill>
                  <a:srgbClr val="3C78D8"/>
                </a:solidFill>
              </a:rPr>
              <a:t>ith</a:t>
            </a:r>
            <a:r>
              <a:rPr lang="en" sz="1400"/>
              <a:t> % </a:t>
            </a:r>
            <a:r>
              <a:rPr lang="en" sz="1400">
                <a:solidFill>
                  <a:srgbClr val="E06666"/>
                </a:solidFill>
              </a:rPr>
              <a:t>n</a:t>
            </a:r>
            <a:r>
              <a:rPr lang="en" sz="1400"/>
              <a:t>) * </a:t>
            </a:r>
            <a:r>
              <a:rPr lang="en" sz="1400">
                <a:solidFill>
                  <a:srgbClr val="6AA84F"/>
                </a:solidFill>
              </a:rPr>
              <a:t>imgSize</a:t>
            </a:r>
            <a:r>
              <a:rPr lang="en" sz="1400"/>
              <a:t>, new image</a:t>
            </a:r>
            <a:r>
              <a:rPr lang="en" sz="1400">
                <a:solidFill>
                  <a:srgbClr val="6AA84F"/>
                </a:solidFill>
              </a:rPr>
              <a:t> </a:t>
            </a:r>
            <a:r>
              <a:rPr lang="en" sz="1400"/>
              <a:t>);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Kernel (</a:t>
            </a:r>
            <a:r>
              <a:rPr lang="en" sz="1400">
                <a:solidFill>
                  <a:srgbClr val="F6B26B"/>
                </a:solidFill>
              </a:rPr>
              <a:t>d_imgIn</a:t>
            </a:r>
            <a:r>
              <a:rPr lang="en" sz="1400"/>
              <a:t>, </a:t>
            </a:r>
            <a:r>
              <a:rPr lang="en" sz="1400">
                <a:solidFill>
                  <a:srgbClr val="3C78D8"/>
                </a:solidFill>
              </a:rPr>
              <a:t>ith</a:t>
            </a:r>
            <a:r>
              <a:rPr lang="en" sz="1400"/>
              <a:t>); 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Write to PNG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}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CudaFree( </a:t>
            </a:r>
            <a:r>
              <a:rPr lang="en" sz="1400">
                <a:solidFill>
                  <a:srgbClr val="FF9900"/>
                </a:solidFill>
              </a:rPr>
              <a:t>d_imgIn </a:t>
            </a:r>
            <a:r>
              <a:rPr lang="en" sz="1400"/>
              <a:t>);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taken with increase of n (Gaussian)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5824899" cy="3601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taken with increase of n (Rectangle)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3" y="1152475"/>
            <a:ext cx="5686299" cy="351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each image processed (Gaussian)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586125"/>
            <a:ext cx="7187397" cy="6544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41525"/>
            <a:ext cx="17088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Circular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2867050"/>
            <a:ext cx="11730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Cartridge </a:t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311650"/>
            <a:ext cx="7698418" cy="65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each image processed (Rectangle)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41525"/>
            <a:ext cx="17088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Circular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2875600"/>
            <a:ext cx="17088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Cartridge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84725"/>
            <a:ext cx="6248400" cy="5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436175"/>
            <a:ext cx="7187374" cy="7748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each image processed (Triangle)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373350"/>
            <a:ext cx="7204569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41525"/>
            <a:ext cx="17088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Circular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2841575"/>
            <a:ext cx="1708800" cy="4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Cartridge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586125"/>
            <a:ext cx="7204575" cy="616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